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embeddedFontLs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Palatino Linotype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5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716F-9F48-49BD-B6B7-8C52850F0B48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6263-F7EA-40DC-9156-D22CE4CD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often only think of a person’s life in years. But the more scriptural measurement in life is the day.</a:t>
            </a:r>
            <a:r>
              <a:rPr lang="en-US" baseline="0" dirty="0" smtClean="0"/>
              <a:t> </a:t>
            </a:r>
            <a:r>
              <a:rPr lang="en-US" dirty="0" smtClean="0"/>
              <a:t>Abraham’s life was measured in days. Our life is filled with daily decisions and daily</a:t>
            </a:r>
            <a:r>
              <a:rPr lang="en-US" baseline="0" dirty="0" smtClean="0"/>
              <a:t> choices. </a:t>
            </a:r>
          </a:p>
          <a:p>
            <a:endParaRPr lang="en-US" baseline="0" dirty="0" smtClean="0"/>
          </a:p>
          <a:p>
            <a:r>
              <a:rPr lang="en-US" dirty="0" smtClean="0"/>
              <a:t>We cannot assume tomorrow, let alone “next year” (Is. 56:12; Jas. 4:13, 14).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EC4E-4856-4013-A306-8393721C68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often only think of a person’s life in years. But the more scriptural measurement in life is the day.</a:t>
            </a:r>
            <a:r>
              <a:rPr lang="en-US" baseline="0" dirty="0" smtClean="0"/>
              <a:t> </a:t>
            </a:r>
            <a:r>
              <a:rPr lang="en-US" dirty="0" smtClean="0"/>
              <a:t>Abraham’s life was measured in days. Our life is filled with daily decisions and daily</a:t>
            </a:r>
            <a:r>
              <a:rPr lang="en-US" baseline="0" dirty="0" smtClean="0"/>
              <a:t> choices. </a:t>
            </a:r>
          </a:p>
          <a:p>
            <a:endParaRPr lang="en-US" baseline="0" dirty="0" smtClean="0"/>
          </a:p>
          <a:p>
            <a:r>
              <a:rPr lang="en-US" dirty="0" smtClean="0"/>
              <a:t>We cannot assume tomorrow, let alone “next year” (Is. 56:12; Jas. 4:13, 14).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EC4E-4856-4013-A306-8393721C68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EC4E-4856-4013-A306-8393721C6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Walking</a:t>
            </a:r>
            <a:r>
              <a:rPr lang="en-US" baseline="0" dirty="0" smtClean="0"/>
              <a:t> circumspectly and cautiously. Like walking on a sidewalk by a busy street. We tell our children to stay on the sidewalk. When we must cross a street, we look both ways. Do not walk so close to the street so that if you fall, you land near a passing vehicle. But enjoy the walk. Enjoy the together time, enjoy the scenery, enjoy the exercise.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same way we are to walk in this life, guarded but also seeking to make the most out of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6263-F7EA-40DC-9156-D22CE4CD0C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7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3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9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1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3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0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5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885663-80C8-448A-B469-833D11082E6C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12/15/2012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1E1453-FB1D-416A-9E3C-5A06240A9B4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6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Sacred </a:t>
            </a:r>
            <a:r>
              <a:rPr lang="en-US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Trusts</a:t>
            </a:r>
            <a:endParaRPr lang="en-US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/>
          <a:p>
            <a:r>
              <a:rPr lang="en-US" dirty="0" smtClean="0"/>
              <a:t>(part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5:15,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“See then that you walk circumspectly, not as fools but as </a:t>
            </a:r>
            <a:r>
              <a:rPr lang="en-US" sz="2800" dirty="0" smtClean="0">
                <a:solidFill>
                  <a:srgbClr val="C00000"/>
                </a:solidFill>
              </a:rPr>
              <a:t>wise, redeeming </a:t>
            </a:r>
            <a:r>
              <a:rPr lang="en-US" sz="2800" dirty="0">
                <a:solidFill>
                  <a:srgbClr val="C00000"/>
                </a:solidFill>
              </a:rPr>
              <a:t>the time, because the days are </a:t>
            </a:r>
            <a:r>
              <a:rPr lang="en-US" sz="2800" dirty="0" smtClean="0">
                <a:solidFill>
                  <a:srgbClr val="C00000"/>
                </a:solidFill>
              </a:rPr>
              <a:t>evil.”</a:t>
            </a:r>
          </a:p>
          <a:p>
            <a:r>
              <a:rPr lang="en-US" sz="3200" dirty="0" smtClean="0"/>
              <a:t>We are called to walk carefully</a:t>
            </a:r>
          </a:p>
          <a:p>
            <a:r>
              <a:rPr lang="en-US" sz="3200" dirty="0" smtClean="0"/>
              <a:t>Do not walk like a fool</a:t>
            </a:r>
          </a:p>
          <a:p>
            <a:r>
              <a:rPr lang="en-US" sz="3200" dirty="0" smtClean="0"/>
              <a:t>Redeem the time—buy it back</a:t>
            </a:r>
          </a:p>
          <a:p>
            <a:r>
              <a:rPr lang="en-US" sz="3200" dirty="0" smtClean="0"/>
              <a:t>“Because the days are evil” 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hich is why we must walk so as to grow to not fall (2 Pet. 3:17, 18)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in wastes our life away…</a:t>
            </a:r>
            <a:r>
              <a:rPr lang="en-US" sz="2400" i="1" dirty="0" smtClean="0"/>
              <a:t>coasting to hell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925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Clarke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“Buying up those moments which others seem to throw away; steadily improving every present moment, that ye may, in some measure, regain the time ye have lost. Let time be your chief commodity; deal in that alone; buy it all up, and use every portion of it yourselves. Time is that on which eternity depends; in time ye are to get a preparation for the kingdom of God; if you get not this in time, your ruin is inevitable; therefore, buy up the time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951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Redeem Your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By understanding what the Lord’s will is (Eph. 5:17)</a:t>
            </a:r>
          </a:p>
          <a:p>
            <a:r>
              <a:rPr lang="en-US" sz="2800" dirty="0" smtClean="0"/>
              <a:t>By filling your life with the Holy Spirit rather than wasting it with “spirits” (Eph. 5:18)</a:t>
            </a:r>
          </a:p>
          <a:p>
            <a:pPr lvl="1"/>
            <a:r>
              <a:rPr lang="en-US" sz="2400" dirty="0" smtClean="0"/>
              <a:t>The fool’s life versus the Christian’s</a:t>
            </a:r>
          </a:p>
          <a:p>
            <a:pPr lvl="1"/>
            <a:r>
              <a:rPr lang="en-US" sz="2400" dirty="0" smtClean="0"/>
              <a:t>“Drunk with wine” versus “filled with the Spirit”</a:t>
            </a:r>
          </a:p>
          <a:p>
            <a:pPr lvl="1"/>
            <a:r>
              <a:rPr lang="en-US" sz="2400" dirty="0" smtClean="0"/>
              <a:t>Dissipation (profligacy) versus redeeming the time </a:t>
            </a:r>
            <a:r>
              <a:rPr lang="en-US" sz="2400" dirty="0"/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Luke 15:13, 14</a:t>
            </a:r>
          </a:p>
          <a:p>
            <a:r>
              <a:rPr lang="en-US" sz="2800" dirty="0" smtClean="0"/>
              <a:t>By walking wisely among those outside </a:t>
            </a:r>
            <a:br>
              <a:rPr lang="en-US" sz="2800" dirty="0" smtClean="0"/>
            </a:br>
            <a:r>
              <a:rPr lang="en-US" sz="2800" dirty="0" smtClean="0"/>
              <a:t>(Col. 4:5)</a:t>
            </a:r>
          </a:p>
          <a:p>
            <a:r>
              <a:rPr lang="en-US" sz="2800" dirty="0" smtClean="0"/>
              <a:t>By spending time in family togetherness and instruction (Deut. 11:18-21; Prov. 3:1-6</a:t>
            </a:r>
            <a:r>
              <a:rPr lang="en-US" sz="2800" smtClean="0"/>
              <a:t>; 4:10-13)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79298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62300"/>
            <a:ext cx="7772400" cy="71437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Sacred Measure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 precious commodity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 fleeting commodity</a:t>
            </a:r>
            <a:endParaRPr lang="en-US" sz="3200" dirty="0"/>
          </a:p>
        </p:txBody>
      </p:sp>
      <p:sp>
        <p:nvSpPr>
          <p:cNvPr id="5" name="Isosceles Triangle 4"/>
          <p:cNvSpPr/>
          <p:nvPr/>
        </p:nvSpPr>
        <p:spPr>
          <a:xfrm>
            <a:off x="4084320" y="4876800"/>
            <a:ext cx="914400" cy="762000"/>
          </a:xfrm>
          <a:prstGeom prst="triangle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pic>
        <p:nvPicPr>
          <p:cNvPr id="6" name="Picture 2" descr="C:\Users\Steven\AppData\Local\Microsoft\Windows\Temporary Internet Files\Content.IE5\7228KFMA\MP9004032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820665" cy="43434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47925"/>
            <a:ext cx="7772400" cy="250507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00600"/>
            <a:ext cx="7772400" cy="400050"/>
          </a:xfrm>
        </p:spPr>
        <p:txBody>
          <a:bodyPr/>
          <a:lstStyle/>
          <a:p>
            <a:r>
              <a:rPr lang="en-US" dirty="0" smtClean="0"/>
              <a:t>Sacred Measure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-10299"/>
            <a:ext cx="7696200" cy="404889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“For we have spent enough of our past </a:t>
            </a:r>
            <a:r>
              <a:rPr lang="en-US" sz="3200" b="1" dirty="0"/>
              <a:t>lifetime</a:t>
            </a:r>
            <a:r>
              <a:rPr lang="en-US" sz="3200" dirty="0"/>
              <a:t> in doing the will of the Gentiles—when we walked in lewdness, lusts, drunkenness, revelries, drinking parties, and abominable </a:t>
            </a:r>
            <a:r>
              <a:rPr lang="en-US" sz="3200" dirty="0" smtClean="0"/>
              <a:t>idolatries” (1 Pet. 4:3)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1111" y="5370493"/>
            <a:ext cx="762285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“</a:t>
            </a:r>
            <a:r>
              <a:rPr lang="en-US" sz="2800" b="1" dirty="0" smtClean="0"/>
              <a:t>LIFE</a:t>
            </a:r>
            <a:r>
              <a:rPr lang="en-US" sz="2800" dirty="0" smtClean="0"/>
              <a:t>” and “</a:t>
            </a:r>
            <a:r>
              <a:rPr lang="en-US" sz="2800" b="1" dirty="0" smtClean="0"/>
              <a:t>TIME</a:t>
            </a:r>
            <a:r>
              <a:rPr lang="en-US" sz="2800" dirty="0" smtClean="0"/>
              <a:t>” define your “</a:t>
            </a:r>
            <a:r>
              <a:rPr lang="en-US" sz="2800" b="1" dirty="0" smtClean="0">
                <a:solidFill>
                  <a:srgbClr val="C00000"/>
                </a:solidFill>
              </a:rPr>
              <a:t>LIFETIME!</a:t>
            </a:r>
            <a:r>
              <a:rPr lang="en-US" sz="2800" dirty="0" smtClean="0"/>
              <a:t>”</a:t>
            </a:r>
          </a:p>
          <a:p>
            <a:pPr algn="ctr"/>
            <a:r>
              <a:rPr lang="en-US" sz="2800" i="1" dirty="0" smtClean="0"/>
              <a:t>When your “life” ends, your “time” also runs out!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101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5294293"/>
            <a:ext cx="75438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your “</a:t>
            </a:r>
            <a:r>
              <a:rPr lang="en-US" sz="2800" b="1" dirty="0" smtClean="0">
                <a:solidFill>
                  <a:srgbClr val="C00000"/>
                </a:solidFill>
              </a:rPr>
              <a:t>time</a:t>
            </a:r>
            <a:r>
              <a:rPr lang="en-US" sz="2800" dirty="0" smtClean="0"/>
              <a:t>” on earth is used is the measurement of your “</a:t>
            </a:r>
            <a:r>
              <a:rPr lang="en-US" sz="2800" b="1" dirty="0" smtClean="0">
                <a:solidFill>
                  <a:srgbClr val="C00000"/>
                </a:solidFill>
              </a:rPr>
              <a:t>life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-10299"/>
            <a:ext cx="7696200" cy="404889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“For we have spent enough of our past </a:t>
            </a:r>
            <a:r>
              <a:rPr lang="en-US" sz="3200" b="1" dirty="0"/>
              <a:t>lifetime</a:t>
            </a:r>
            <a:r>
              <a:rPr lang="en-US" sz="3200" dirty="0"/>
              <a:t> in doing the will of the Gentiles—when we walked in lewdness, lusts, drunkenness, revelries, drinking parties, and abominable </a:t>
            </a:r>
            <a:r>
              <a:rPr lang="en-US" sz="3200" dirty="0" smtClean="0"/>
              <a:t>idolatries” (1 Pet. 4:3)</a:t>
            </a: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447925"/>
            <a:ext cx="7772400" cy="250507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22313" y="4800600"/>
            <a:ext cx="7772400" cy="400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mtClean="0"/>
              <a:t>Sacred 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44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47678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</a:t>
            </a:r>
            <a:r>
              <a:rPr lang="en-US" sz="3000" baseline="30000" dirty="0"/>
              <a:t>7  </a:t>
            </a:r>
            <a:r>
              <a:rPr lang="en-US" sz="3000" b="1" dirty="0">
                <a:solidFill>
                  <a:schemeClr val="accent3"/>
                </a:solidFill>
              </a:rPr>
              <a:t>This is the sum </a:t>
            </a:r>
            <a:r>
              <a:rPr lang="en-US" sz="3000" dirty="0"/>
              <a:t>of the years of Abraham’s life which he lived: one hundred and seventy-five </a:t>
            </a:r>
            <a:r>
              <a:rPr lang="en-US" sz="3000" dirty="0" smtClean="0"/>
              <a:t>years. </a:t>
            </a:r>
            <a:r>
              <a:rPr lang="en-US" sz="3000" baseline="30000" dirty="0" smtClean="0"/>
              <a:t>8  </a:t>
            </a:r>
            <a:r>
              <a:rPr lang="en-US" sz="3000" dirty="0"/>
              <a:t>Then Abraham breathed his last and died in a good old age, an old man and full of years, and was gathered to his </a:t>
            </a:r>
            <a:r>
              <a:rPr lang="en-US" sz="3000" dirty="0" smtClean="0"/>
              <a:t>people” (Gen. 25:7, 8)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409182"/>
            <a:ext cx="76962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Life ought to be measured in “days” rather than “years!”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52400"/>
            <a:ext cx="4674193" cy="914400"/>
            <a:chOff x="914400" y="152400"/>
            <a:chExt cx="4674193" cy="914400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152400"/>
              <a:ext cx="4674193" cy="461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“And </a:t>
              </a:r>
              <a:r>
                <a:rPr lang="en-US" sz="2400" dirty="0"/>
                <a:t>these are the </a:t>
              </a:r>
              <a:r>
                <a:rPr lang="en-US" sz="2400" dirty="0" smtClean="0"/>
                <a:t>days…” (</a:t>
              </a:r>
              <a:r>
                <a:rPr lang="en-US" sz="2400" dirty="0" err="1" smtClean="0"/>
                <a:t>KJV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209800" y="614065"/>
              <a:ext cx="381000" cy="4527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400" y="5791200"/>
            <a:ext cx="822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“Give </a:t>
            </a:r>
            <a:r>
              <a:rPr lang="en-US" sz="2400" dirty="0" smtClean="0"/>
              <a:t>us </a:t>
            </a:r>
            <a:r>
              <a:rPr lang="en-US" sz="2400" dirty="0"/>
              <a:t>this </a:t>
            </a:r>
            <a:r>
              <a:rPr lang="en-US" sz="2400" b="1" dirty="0">
                <a:solidFill>
                  <a:srgbClr val="C00000"/>
                </a:solidFill>
              </a:rPr>
              <a:t>day</a:t>
            </a:r>
            <a:r>
              <a:rPr lang="en-US" sz="2400" dirty="0"/>
              <a:t> our daily </a:t>
            </a:r>
            <a:r>
              <a:rPr lang="en-US" sz="2400" dirty="0" smtClean="0"/>
              <a:t>bread” (Matt. 6:11)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68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47678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</a:t>
            </a:r>
            <a:r>
              <a:rPr lang="en-US" sz="3000" baseline="30000" dirty="0"/>
              <a:t>7  </a:t>
            </a:r>
            <a:r>
              <a:rPr lang="en-US" sz="3000" b="1" dirty="0">
                <a:solidFill>
                  <a:schemeClr val="accent3"/>
                </a:solidFill>
              </a:rPr>
              <a:t>This is the sum </a:t>
            </a:r>
            <a:r>
              <a:rPr lang="en-US" sz="3000" dirty="0"/>
              <a:t>of the years of Abraham’s life which he lived: one hundred and seventy-five </a:t>
            </a:r>
            <a:r>
              <a:rPr lang="en-US" sz="3000" dirty="0" smtClean="0"/>
              <a:t>years. </a:t>
            </a:r>
            <a:r>
              <a:rPr lang="en-US" sz="3000" baseline="30000" dirty="0" smtClean="0"/>
              <a:t>8  </a:t>
            </a:r>
            <a:r>
              <a:rPr lang="en-US" sz="3000" dirty="0"/>
              <a:t>Then Abraham breathed his last and died in a good old age, an old man and full of years, and was gathered to his </a:t>
            </a:r>
            <a:r>
              <a:rPr lang="en-US" sz="3000" dirty="0" smtClean="0"/>
              <a:t>people” (Gen. 25:7, 8)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409182"/>
            <a:ext cx="76962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Life ought to be measured in “days” rather than “years!”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467419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“And </a:t>
            </a:r>
            <a:r>
              <a:rPr lang="en-US" sz="2400" dirty="0"/>
              <a:t>these are the </a:t>
            </a:r>
            <a:r>
              <a:rPr lang="en-US" sz="2400" dirty="0" smtClean="0"/>
              <a:t>days…” (</a:t>
            </a:r>
            <a:r>
              <a:rPr lang="en-US" sz="2400" dirty="0" err="1" smtClean="0"/>
              <a:t>KJV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2209800" y="614065"/>
            <a:ext cx="381000" cy="452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527953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“Therefore </a:t>
            </a:r>
            <a:r>
              <a:rPr lang="en-US" sz="2400" dirty="0"/>
              <a:t>we do not lose heart. Even though our outward man is perishing, yet the inward man is being renewed </a:t>
            </a:r>
            <a:r>
              <a:rPr lang="en-US" sz="2400" b="1" dirty="0">
                <a:solidFill>
                  <a:srgbClr val="C00000"/>
                </a:solidFill>
              </a:rPr>
              <a:t>day by </a:t>
            </a:r>
            <a:r>
              <a:rPr lang="en-US" sz="2400" b="1" dirty="0" smtClean="0">
                <a:solidFill>
                  <a:srgbClr val="C00000"/>
                </a:solidFill>
              </a:rPr>
              <a:t>day</a:t>
            </a:r>
            <a:r>
              <a:rPr lang="en-US" sz="2400" dirty="0" smtClean="0"/>
              <a:t>” (2 Cor. 4:16)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6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Sacred Measure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7239000" cy="2331184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“So teach us to number our days, That we may gain a heart of </a:t>
            </a:r>
            <a:r>
              <a:rPr lang="en-US" sz="3600" dirty="0" smtClean="0"/>
              <a:t>wisdom” (Ps. 90:12)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46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Why Should We Number Our Days To Gain A Heart of Wisdom?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000" dirty="0" smtClean="0"/>
              <a:t>Because the only </a:t>
            </a:r>
            <a:r>
              <a:rPr lang="en-US" sz="3000" i="1" dirty="0" smtClean="0"/>
              <a:t>lasting </a:t>
            </a:r>
            <a:r>
              <a:rPr lang="en-US" sz="3000" dirty="0" smtClean="0"/>
              <a:t>place is in the Lord (90:1, 2)</a:t>
            </a:r>
          </a:p>
          <a:p>
            <a:r>
              <a:rPr lang="en-US" sz="3000" dirty="0" smtClean="0"/>
              <a:t>Because God can turn man into destruction (90:3)</a:t>
            </a:r>
          </a:p>
          <a:p>
            <a:r>
              <a:rPr lang="en-US" sz="3000" dirty="0" smtClean="0"/>
              <a:t>Because the view of time can be deceitful for man (90:4)</a:t>
            </a:r>
          </a:p>
          <a:p>
            <a:pPr lvl="1"/>
            <a:r>
              <a:rPr lang="en-US" sz="2400" dirty="0" smtClean="0"/>
              <a:t>If we lived to be as old as Methuselah, our time would only be but a moment for God (2 Pet. 3:8)</a:t>
            </a:r>
          </a:p>
          <a:p>
            <a:pPr lvl="1"/>
            <a:r>
              <a:rPr lang="en-US" sz="2400" dirty="0" smtClean="0"/>
              <a:t>“When it is past” </a:t>
            </a:r>
          </a:p>
          <a:p>
            <a:pPr lvl="2"/>
            <a:r>
              <a:rPr lang="en-US" sz="2400" dirty="0" smtClean="0">
                <a:solidFill>
                  <a:srgbClr val="C00000"/>
                </a:solidFill>
              </a:rPr>
              <a:t>how is time viewed “when it is past” versus “when it is anticipated?”</a:t>
            </a:r>
          </a:p>
        </p:txBody>
      </p:sp>
    </p:spTree>
    <p:extLst>
      <p:ext uri="{BB962C8B-B14F-4D97-AF65-F5344CB8AC3E}">
        <p14:creationId xmlns:p14="http://schemas.microsoft.com/office/powerpoint/2010/main" val="611845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Why Should We Number Our Days To Gain A Heart of Wisdom?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754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000" dirty="0" smtClean="0"/>
              <a:t>Because man’s time is so frail (90:5, 6)</a:t>
            </a:r>
          </a:p>
          <a:p>
            <a:r>
              <a:rPr lang="en-US" sz="3000" dirty="0" smtClean="0"/>
              <a:t>Because all our sins are placed before God (90:7, 8)</a:t>
            </a:r>
          </a:p>
          <a:p>
            <a:r>
              <a:rPr lang="en-US" sz="3000" dirty="0" smtClean="0"/>
              <a:t>Because the strength of our years boast only in the sigh of sorrow (90:9, 10)</a:t>
            </a:r>
          </a:p>
          <a:p>
            <a:r>
              <a:rPr lang="en-US" sz="3000" dirty="0" smtClean="0"/>
              <a:t>Because the infirmities of this life do not compare with the miseries of the next for those not reconciled to God (90:11)</a:t>
            </a:r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Likewise</a:t>
            </a:r>
            <a:r>
              <a:rPr lang="en-US" sz="2200" dirty="0" smtClean="0"/>
              <a:t>, “For </a:t>
            </a:r>
            <a:r>
              <a:rPr lang="en-US" sz="2200" dirty="0"/>
              <a:t>I consider that the sufferings of this present time are not worthy to be compared with the glory which shall be revealed in </a:t>
            </a:r>
            <a:r>
              <a:rPr lang="en-US" sz="2200" dirty="0" smtClean="0"/>
              <a:t>us” (Rom. 8:18)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638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1082</Words>
  <Application>Microsoft Office PowerPoint</Application>
  <PresentationFormat>On-screen Show (4:3)</PresentationFormat>
  <Paragraphs>71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Century Gothic</vt:lpstr>
      <vt:lpstr>Calibri</vt:lpstr>
      <vt:lpstr>Palatino Linotype</vt:lpstr>
      <vt:lpstr>Executive</vt:lpstr>
      <vt:lpstr>Sacred Trusts</vt:lpstr>
      <vt:lpstr>time</vt:lpstr>
      <vt:lpstr>time</vt:lpstr>
      <vt:lpstr>time</vt:lpstr>
      <vt:lpstr>PowerPoint Presentation</vt:lpstr>
      <vt:lpstr>PowerPoint Presentation</vt:lpstr>
      <vt:lpstr>time</vt:lpstr>
      <vt:lpstr>Why Should We Number Our Days To Gain A Heart of Wisdom?</vt:lpstr>
      <vt:lpstr>Why Should We Number Our Days To Gain A Heart of Wisdom?</vt:lpstr>
      <vt:lpstr>Ephesians 5:15, 16</vt:lpstr>
      <vt:lpstr>Adam Clarke</vt:lpstr>
      <vt:lpstr>Redeem Your Time!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Trust</dc:title>
  <dc:creator>Steven J. Wallace</dc:creator>
  <cp:lastModifiedBy>Steven J. Wallace</cp:lastModifiedBy>
  <cp:revision>14</cp:revision>
  <dcterms:created xsi:type="dcterms:W3CDTF">2012-12-11T22:39:54Z</dcterms:created>
  <dcterms:modified xsi:type="dcterms:W3CDTF">2012-12-16T00:51:26Z</dcterms:modified>
</cp:coreProperties>
</file>